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6" r:id="rId2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9"/>
    <p:restoredTop sz="96327"/>
  </p:normalViewPr>
  <p:slideViewPr>
    <p:cSldViewPr snapToGrid="0" snapToObjects="1">
      <p:cViewPr>
        <p:scale>
          <a:sx n="96" d="100"/>
          <a:sy n="96" d="100"/>
        </p:scale>
        <p:origin x="171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30.8.2023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6CED8C-C7B5-DD70-D3AA-A9206C704F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FD0798-FB39-BF3E-6751-212221E527D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7B4B1CB-7D2F-1E5B-1ED6-BE8C2B636F5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38D4DAF9-4E4C-4BBE-0079-99E3902FD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4860B29-8E8A-07FA-B10D-4CE594BA62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249A67-3EDE-B282-DA75-CD68F5BB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D76EADF-6E1F-3D36-C39F-EF923E05A8A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C68B77-2BCC-D62D-79D0-C881676CE81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6BB1F1-7438-CFED-9A28-6F1A0AF38EB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75AB6D-6863-555D-3A9C-A6093AF75E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3DF6DF5F-EB28-730E-0523-3450E8B65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5" y="295422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miling at camera&#10;&#10;Description automatically generated">
            <a:extLst>
              <a:ext uri="{FF2B5EF4-FFF2-40B4-BE49-F238E27FC236}">
                <a16:creationId xmlns:a16="http://schemas.microsoft.com/office/drawing/2014/main" id="{C791EBE3-E25D-8104-62C6-AC71FFD670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8793" t="2800" r="8793" b="5097"/>
          <a:stretch/>
        </p:blipFill>
        <p:spPr>
          <a:xfrm>
            <a:off x="351155" y="295422"/>
            <a:ext cx="8898890" cy="66645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Rubriken xxx xxx...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i-FI" noProof="1"/>
              <a:t>Introduktionstext Quicorauteceatemque di relaborisidolor sapisaut</a:t>
            </a:r>
          </a:p>
          <a:p>
            <a:r>
              <a:rPr lang="fi-FI" noProof="1"/>
              <a:t>reperanemfaceaquiatestismilerumdoluptapaexperoraeruntliquaesinpacusres ma consecaturrerrovidquateestrumquidolendit, invenda ne esto dus, offictet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fi-FI" noProof="1"/>
              <a:t>Tid: xx.xx.xxxx</a:t>
            </a:r>
          </a:p>
          <a:p>
            <a:r>
              <a:rPr lang="fi-FI" noProof="1"/>
              <a:t>Plats: xxxxxxxx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fi-FI" noProof="1"/>
              <a:t>Välkommen!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Arrangör: xxxxxxxx xxxxxxx xxxxxxxx xxxxxxxx xxxxxxx xxxxxxxx xxxxxxxx xxxx xxxxxxxx xxxxxxxx xxxxxxx xxxxxxxx</a:t>
            </a:r>
            <a:endParaRPr lang="fi-FI" noProof="1"/>
          </a:p>
        </p:txBody>
      </p:sp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336ACA2E-55E4-B026-A405-4C7D264E4A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5" y="295422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58</TotalTime>
  <Words>45</Words>
  <Application>Microsoft Macintosh PowerPoint</Application>
  <PresentationFormat>A3 Paper (297x420 mm)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SPR</vt:lpstr>
      <vt:lpstr>Rubriken xxx xxx...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Salminen Tuuli</cp:lastModifiedBy>
  <cp:revision>7</cp:revision>
  <dcterms:created xsi:type="dcterms:W3CDTF">2023-01-19T13:43:15Z</dcterms:created>
  <dcterms:modified xsi:type="dcterms:W3CDTF">2023-08-30T13:10:26Z</dcterms:modified>
</cp:coreProperties>
</file>